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7199313" cy="7199313"/>
  <p:notesSz cx="6858000" cy="9144000"/>
  <p:embeddedFontLst>
    <p:embeddedFont>
      <p:font typeface="Aharoni" panose="02010803020104030203" pitchFamily="2" charset="-79"/>
      <p:bold r:id="rId10"/>
    </p:embeddedFont>
    <p:embeddedFont>
      <p:font typeface="Bahnschrift" panose="020B0502040204020203" pitchFamily="34" charset="0"/>
      <p:regular r:id="rId11"/>
      <p:bold r:id="rId12"/>
    </p:embeddedFont>
    <p:embeddedFont>
      <p:font typeface="Play" panose="020B0604020202020204" charset="0"/>
      <p:regular r:id="rId13"/>
      <p:bold r:id="rId14"/>
    </p:embeddedFont>
    <p:embeddedFont>
      <p:font typeface="Segoe UI Semibold" panose="020B0702040204020203" pitchFamily="3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p13QX2GFEa9W3MVEaeoN474yc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o Clemente Manteca" initials="ACM" lastIdx="0" clrIdx="0">
    <p:extLst>
      <p:ext uri="{19B8F6BF-5375-455C-9EA6-DF929625EA0E}">
        <p15:presenceInfo xmlns:p15="http://schemas.microsoft.com/office/powerpoint/2012/main" userId="S-1-5-21-343818398-287218729-839522115-16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B66"/>
    <a:srgbClr val="0FAC8E"/>
    <a:srgbClr val="66CAB7"/>
    <a:srgbClr val="BAE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0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ommentAuthors" Target="commentAuthor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92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84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9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93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29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68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315707" y="1095729"/>
            <a:ext cx="4567898" cy="620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2877643" y="2657663"/>
            <a:ext cx="6101085" cy="155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-272057" y="1150307"/>
            <a:ext cx="6101085" cy="456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24"/>
              <a:buFont typeface="Play"/>
              <a:buNone/>
              <a:defRPr sz="472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lvl="1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lvl="2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3pPr>
            <a:lvl4pPr lvl="3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4pPr>
            <a:lvl5pPr lvl="4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24"/>
              <a:buFont typeface="Play"/>
              <a:buNone/>
              <a:defRPr sz="472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rgbClr val="757575"/>
              </a:buClr>
              <a:buSzPts val="1890"/>
              <a:buNone/>
              <a:defRPr sz="189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757575"/>
              </a:buClr>
              <a:buSzPts val="1575"/>
              <a:buNone/>
              <a:defRPr sz="1575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757575"/>
              </a:buClr>
              <a:buSzPts val="1417"/>
              <a:buNone/>
              <a:defRPr sz="1417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757575"/>
              </a:buClr>
              <a:buSzPts val="1260"/>
              <a:buNone/>
              <a:defRPr sz="126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757575"/>
              </a:buClr>
              <a:buSzPts val="1260"/>
              <a:buNone/>
              <a:defRPr sz="126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757575"/>
              </a:buClr>
              <a:buSzPts val="1260"/>
              <a:buNone/>
              <a:defRPr sz="126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757575"/>
              </a:buClr>
              <a:buSzPts val="1260"/>
              <a:buNone/>
              <a:defRPr sz="126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757575"/>
              </a:buClr>
              <a:buSzPts val="1260"/>
              <a:buNone/>
              <a:defRPr sz="126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757575"/>
              </a:buClr>
              <a:buSzPts val="1260"/>
              <a:buNone/>
              <a:defRPr sz="126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94953" y="1916484"/>
            <a:ext cx="3059708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644652" y="1916484"/>
            <a:ext cx="3059708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 b="1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95891" y="2629749"/>
            <a:ext cx="3045646" cy="386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644652" y="1764832"/>
            <a:ext cx="3060646" cy="86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 b="1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 b="1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644652" y="2629749"/>
            <a:ext cx="3060646" cy="386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19"/>
              <a:buFont typeface="Play"/>
              <a:buNone/>
              <a:defRPr sz="251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060646" y="1036570"/>
            <a:ext cx="3644652" cy="511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556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519"/>
              <a:buChar char="•"/>
              <a:defRPr sz="2519"/>
            </a:lvl1pPr>
            <a:lvl2pPr marL="914400" lvl="1" indent="-36855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204"/>
              <a:buChar char="•"/>
              <a:defRPr sz="2204"/>
            </a:lvl2pPr>
            <a:lvl3pPr marL="1371600" lvl="2" indent="-34861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90"/>
              <a:buChar char="•"/>
              <a:defRPr sz="1890"/>
            </a:lvl3pPr>
            <a:lvl4pPr marL="1828800" lvl="3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4pPr>
            <a:lvl5pPr marL="2286000" lvl="4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5pPr>
            <a:lvl6pPr marL="2743200" lvl="5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6pPr>
            <a:lvl7pPr marL="3200400" lvl="6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7pPr>
            <a:lvl8pPr marL="3657600" lvl="7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8pPr>
            <a:lvl9pPr marL="4114800" lvl="8" indent="-328612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95890" y="2159794"/>
            <a:ext cx="2321966" cy="40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19"/>
              <a:buFont typeface="Play"/>
              <a:buNone/>
              <a:defRPr sz="251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3060646" y="1036570"/>
            <a:ext cx="3644652" cy="51161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495890" y="2159794"/>
            <a:ext cx="2321966" cy="40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1pPr>
            <a:lvl2pPr marL="914400" lvl="1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2pPr>
            <a:lvl3pPr marL="1371600" lvl="2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945"/>
              <a:buNone/>
              <a:defRPr sz="945"/>
            </a:lvl3pPr>
            <a:lvl4pPr marL="1828800" lvl="3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4pPr>
            <a:lvl5pPr marL="2286000" lvl="4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5pPr>
            <a:lvl6pPr marL="2743200" lvl="5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6pPr>
            <a:lvl7pPr marL="3200400" lvl="6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7pPr>
            <a:lvl8pPr marL="3657600" lvl="7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8pPr>
            <a:lvl9pPr marL="4114800" lvl="8" indent="-228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787"/>
              <a:buNone/>
              <a:defRPr sz="787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64"/>
              <a:buFont typeface="Play"/>
              <a:buNone/>
              <a:defRPr sz="3464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554" algn="l" rtl="0">
              <a:lnSpc>
                <a:spcPct val="90000"/>
              </a:lnSpc>
              <a:spcBef>
                <a:spcPts val="787"/>
              </a:spcBef>
              <a:spcAft>
                <a:spcPts val="0"/>
              </a:spcAft>
              <a:buClr>
                <a:schemeClr val="dk1"/>
              </a:buClr>
              <a:buSzPts val="2204"/>
              <a:buFont typeface="Arial"/>
              <a:buChar char="•"/>
              <a:defRPr sz="22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8615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8612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8579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sz="1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8579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sz="1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8579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sz="1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8579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sz="1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8579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sz="1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8579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7"/>
              <a:buFont typeface="Arial"/>
              <a:buChar char="•"/>
              <a:defRPr sz="14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4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4D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16C650-BA06-4BC5-BA54-BB929815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7199313" cy="71993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78A16-BF33-43BB-B558-D7A39635B635}"/>
              </a:ext>
            </a:extLst>
          </p:cNvPr>
          <p:cNvSpPr/>
          <p:nvPr/>
        </p:nvSpPr>
        <p:spPr>
          <a:xfrm>
            <a:off x="269656" y="269656"/>
            <a:ext cx="6660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75E47C-66F6-474F-97BB-35E8F6D5E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65" y="5147609"/>
            <a:ext cx="3298504" cy="2356072"/>
          </a:xfrm>
          <a:prstGeom prst="rect">
            <a:avLst/>
          </a:prstGeom>
        </p:spPr>
      </p:pic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FFE5FA46-2761-4C88-89C3-7BACAE9B03E0}"/>
              </a:ext>
            </a:extLst>
          </p:cNvPr>
          <p:cNvSpPr txBox="1"/>
          <p:nvPr/>
        </p:nvSpPr>
        <p:spPr>
          <a:xfrm>
            <a:off x="480218" y="1336865"/>
            <a:ext cx="62388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r>
              <a:rPr lang="es-ES" sz="3200" dirty="0">
                <a:solidFill>
                  <a:srgbClr val="0B7B66"/>
                </a:solidFill>
                <a:sym typeface="Aharoni"/>
              </a:rPr>
              <a:t>Bio</a:t>
            </a:r>
            <a:r>
              <a:rPr lang="el-GR" sz="3200" b="1" dirty="0">
                <a:solidFill>
                  <a:srgbClr val="0B7B66"/>
                </a:solidFill>
              </a:rPr>
              <a:t>φ</a:t>
            </a:r>
            <a:r>
              <a:rPr lang="es-ES" sz="3200" b="1" dirty="0">
                <a:solidFill>
                  <a:srgbClr val="0B7B66"/>
                </a:solidFill>
              </a:rPr>
              <a:t>sica </a:t>
            </a:r>
            <a:r>
              <a:rPr lang="es-ES" sz="3600" b="1" dirty="0">
                <a:solidFill>
                  <a:srgbClr val="0B7B66"/>
                </a:solidFill>
              </a:rPr>
              <a:t>2026</a:t>
            </a:r>
            <a:endParaRPr sz="3600" b="1" dirty="0">
              <a:solidFill>
                <a:srgbClr val="0B7B66"/>
              </a:solidFill>
              <a:sym typeface="Aharoni"/>
            </a:endParaRPr>
          </a:p>
        </p:txBody>
      </p:sp>
      <p:sp>
        <p:nvSpPr>
          <p:cNvPr id="15" name="Google Shape;107;p3">
            <a:extLst>
              <a:ext uri="{FF2B5EF4-FFF2-40B4-BE49-F238E27FC236}">
                <a16:creationId xmlns:a16="http://schemas.microsoft.com/office/drawing/2014/main" id="{F335E8FC-2782-44CE-9BE6-8C69909E5910}"/>
              </a:ext>
            </a:extLst>
          </p:cNvPr>
          <p:cNvSpPr txBox="1"/>
          <p:nvPr/>
        </p:nvSpPr>
        <p:spPr>
          <a:xfrm>
            <a:off x="480218" y="2085607"/>
            <a:ext cx="62388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Aharoni"/>
              </a:rPr>
              <a:t>Título</a:t>
            </a:r>
            <a:endParaRPr sz="3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  <a:sym typeface="Aharoni"/>
            </a:endParaRPr>
          </a:p>
        </p:txBody>
      </p:sp>
      <p:sp>
        <p:nvSpPr>
          <p:cNvPr id="16" name="Google Shape;107;p3">
            <a:extLst>
              <a:ext uri="{FF2B5EF4-FFF2-40B4-BE49-F238E27FC236}">
                <a16:creationId xmlns:a16="http://schemas.microsoft.com/office/drawing/2014/main" id="{017272FD-DD8D-44B3-92CD-70EA7D3DA23E}"/>
              </a:ext>
            </a:extLst>
          </p:cNvPr>
          <p:cNvSpPr txBox="1"/>
          <p:nvPr/>
        </p:nvSpPr>
        <p:spPr>
          <a:xfrm>
            <a:off x="480217" y="3558854"/>
            <a:ext cx="62388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  <a:latin typeface="Bahnschrift" panose="020B0502040204020203" pitchFamily="34" charset="0"/>
                <a:cs typeface="Segoe UI Semibold" panose="020B0702040204020203" pitchFamily="34" charset="0"/>
                <a:sym typeface="Aharoni"/>
              </a:rPr>
              <a:t>Autor(es)</a:t>
            </a:r>
            <a:endParaRPr sz="3200" dirty="0">
              <a:solidFill>
                <a:schemeClr val="tx1"/>
              </a:solidFill>
              <a:latin typeface="Bahnschrift" panose="020B0502040204020203" pitchFamily="34" charset="0"/>
              <a:cs typeface="Segoe UI Semibold" panose="020B0702040204020203" pitchFamily="34" charset="0"/>
              <a:sym typeface="Aharoni"/>
            </a:endParaRPr>
          </a:p>
        </p:txBody>
      </p:sp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AAA62805-67D7-492D-BB86-F7851CAA0798}"/>
              </a:ext>
            </a:extLst>
          </p:cNvPr>
          <p:cNvSpPr txBox="1"/>
          <p:nvPr/>
        </p:nvSpPr>
        <p:spPr>
          <a:xfrm>
            <a:off x="4681830" y="2213693"/>
            <a:ext cx="623887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pPr algn="l"/>
            <a:r>
              <a:rPr lang="es-ES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Se permite la modificación del tamaño de fuente de tanto título como autores</a:t>
            </a:r>
          </a:p>
          <a:p>
            <a:pPr algn="l"/>
            <a:endParaRPr lang="es-ES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  <a:p>
            <a:pPr algn="l"/>
            <a:r>
              <a:rPr lang="es-ES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De igual manera, se permite añadir los logos de las entidades involucradas en el desarrollo del trabajo</a:t>
            </a:r>
          </a:p>
          <a:p>
            <a:pPr algn="l"/>
            <a:endParaRPr lang="es-ES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  <a:p>
            <a:pPr algn="l"/>
            <a:r>
              <a:rPr lang="es-ES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Recomendamos revisar nuestras cuentas de Instagram (@ji-</a:t>
            </a:r>
            <a:r>
              <a:rPr lang="es-ES" sz="16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sbe</a:t>
            </a:r>
            <a:r>
              <a:rPr lang="es-ES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) y de LinkedIn para revisar e inspirarse en los trabajos del año pasado</a:t>
            </a:r>
            <a:endParaRPr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</p:txBody>
      </p:sp>
      <p:pic>
        <p:nvPicPr>
          <p:cNvPr id="1026" name="Picture 2" descr="Spanish Biophysical Society | The Spanish Biophysical ...">
            <a:extLst>
              <a:ext uri="{FF2B5EF4-FFF2-40B4-BE49-F238E27FC236}">
                <a16:creationId xmlns:a16="http://schemas.microsoft.com/office/drawing/2014/main" id="{CCA4133A-3B13-4FDC-9B77-574D36A1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6734" y1="45213" x2="66734" y2="45213"/>
                        <a14:foregroundMark x1="80629" y1="45567" x2="80629" y2="45567"/>
                        <a14:foregroundMark x1="17140" y1="81383" x2="17140" y2="81383"/>
                        <a14:foregroundMark x1="21197" y1="84043" x2="21197" y2="84043"/>
                        <a14:foregroundMark x1="24442" y1="82447" x2="24442" y2="82447"/>
                        <a14:foregroundMark x1="26572" y1="81383" x2="26572" y2="81383"/>
                        <a14:foregroundMark x1="29006" y1="82270" x2="29006" y2="82270"/>
                        <a14:foregroundMark x1="28803" y1="79255" x2="28803" y2="79255"/>
                        <a14:foregroundMark x1="31643" y1="83865" x2="31643" y2="83865"/>
                        <a14:foregroundMark x1="33874" y1="81028" x2="33874" y2="81028"/>
                        <a14:foregroundMark x1="38945" y1="81738" x2="38945" y2="81738"/>
                        <a14:foregroundMark x1="41176" y1="83156" x2="41176" y2="83156"/>
                        <a14:foregroundMark x1="41075" y1="79610" x2="41075" y2="79610"/>
                        <a14:foregroundMark x1="44320" y1="83333" x2="44320" y2="83333"/>
                        <a14:foregroundMark x1="45639" y1="83333" x2="45639" y2="83333"/>
                        <a14:foregroundMark x1="48884" y1="81028" x2="48884" y2="81028"/>
                        <a14:foregroundMark x1="52231" y1="83688" x2="52231" y2="83688"/>
                        <a14:foregroundMark x1="55375" y1="83156" x2="55375" y2="83156"/>
                        <a14:foregroundMark x1="57099" y1="82092" x2="57099" y2="82092"/>
                        <a14:foregroundMark x1="57302" y1="79787" x2="57302" y2="79787"/>
                        <a14:foregroundMark x1="58722" y1="83156" x2="58722" y2="83156"/>
                        <a14:foregroundMark x1="62982" y1="82979" x2="62982" y2="82979"/>
                        <a14:foregroundMark x1="64503" y1="81028" x2="64503" y2="81028"/>
                        <a14:foregroundMark x1="69777" y1="82979" x2="69777" y2="82979"/>
                        <a14:foregroundMark x1="71805" y1="81028" x2="71805" y2="81028"/>
                        <a14:foregroundMark x1="74544" y1="81206" x2="74544" y2="81206"/>
                        <a14:foregroundMark x1="77079" y1="82979" x2="77079" y2="82979"/>
                        <a14:foregroundMark x1="76876" y1="80319" x2="76876" y2="80319"/>
                        <a14:foregroundMark x1="79817" y1="82979" x2="79817" y2="82979"/>
                        <a14:foregroundMark x1="81542" y1="81738" x2="81643" y2="82270"/>
                        <a14:foregroundMark x1="83773" y1="83333" x2="83773" y2="83333"/>
                        <a14:backgroundMark x1="20588" y1="83156" x2="20588" y2="83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6" y="328663"/>
            <a:ext cx="1659445" cy="9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iophysics.org/portals/0/BPSAssets/Outreach/BiophysicsWeek/2026/savethedate_bw2026.jpg">
            <a:extLst>
              <a:ext uri="{FF2B5EF4-FFF2-40B4-BE49-F238E27FC236}">
                <a16:creationId xmlns:a16="http://schemas.microsoft.com/office/drawing/2014/main" id="{C137F015-A285-421E-AA54-4469889DC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0" r="44915" b="11835"/>
          <a:stretch/>
        </p:blipFill>
        <p:spPr bwMode="auto">
          <a:xfrm>
            <a:off x="4543973" y="428889"/>
            <a:ext cx="2345043" cy="7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3BB7EC-EBC2-44F4-AFE2-CD0650432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439" y="5271009"/>
            <a:ext cx="1280335" cy="18178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4D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16C650-BA06-4BC5-BA54-BB929815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7199313" cy="71993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78A16-BF33-43BB-B558-D7A39635B635}"/>
              </a:ext>
            </a:extLst>
          </p:cNvPr>
          <p:cNvSpPr/>
          <p:nvPr/>
        </p:nvSpPr>
        <p:spPr>
          <a:xfrm>
            <a:off x="269656" y="269656"/>
            <a:ext cx="6660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AAA62805-67D7-492D-BB86-F7851CAA0798}"/>
              </a:ext>
            </a:extLst>
          </p:cNvPr>
          <p:cNvSpPr txBox="1"/>
          <p:nvPr/>
        </p:nvSpPr>
        <p:spPr>
          <a:xfrm>
            <a:off x="1589454" y="2663651"/>
            <a:ext cx="4020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IMÁGENES Y TEXTO </a:t>
            </a:r>
            <a:r>
              <a:rPr lang="es-ES" sz="4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1</a:t>
            </a:r>
            <a:endParaRPr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93442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4D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16C650-BA06-4BC5-BA54-BB929815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7199313" cy="71993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78A16-BF33-43BB-B558-D7A39635B635}"/>
              </a:ext>
            </a:extLst>
          </p:cNvPr>
          <p:cNvSpPr/>
          <p:nvPr/>
        </p:nvSpPr>
        <p:spPr>
          <a:xfrm>
            <a:off x="269656" y="269656"/>
            <a:ext cx="6660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AAA62805-67D7-492D-BB86-F7851CAA0798}"/>
              </a:ext>
            </a:extLst>
          </p:cNvPr>
          <p:cNvSpPr txBox="1"/>
          <p:nvPr/>
        </p:nvSpPr>
        <p:spPr>
          <a:xfrm>
            <a:off x="1589454" y="2663651"/>
            <a:ext cx="4020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IMÁGENES Y TEXTO </a:t>
            </a:r>
            <a:r>
              <a:rPr lang="es-ES" sz="4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2</a:t>
            </a:r>
            <a:endParaRPr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7079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4D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16C650-BA06-4BC5-BA54-BB929815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7199313" cy="71993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78A16-BF33-43BB-B558-D7A39635B635}"/>
              </a:ext>
            </a:extLst>
          </p:cNvPr>
          <p:cNvSpPr/>
          <p:nvPr/>
        </p:nvSpPr>
        <p:spPr>
          <a:xfrm>
            <a:off x="269656" y="269656"/>
            <a:ext cx="6660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AAA62805-67D7-492D-BB86-F7851CAA0798}"/>
              </a:ext>
            </a:extLst>
          </p:cNvPr>
          <p:cNvSpPr txBox="1"/>
          <p:nvPr/>
        </p:nvSpPr>
        <p:spPr>
          <a:xfrm>
            <a:off x="1589454" y="2663651"/>
            <a:ext cx="402040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IMÁGENES Y TEXTO </a:t>
            </a:r>
            <a:r>
              <a:rPr lang="es-ES" sz="4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3</a:t>
            </a:r>
          </a:p>
          <a:p>
            <a:r>
              <a:rPr lang="es-E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SI PROCEDE</a:t>
            </a:r>
            <a:endParaRPr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418594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4D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16C650-BA06-4BC5-BA54-BB929815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7199313" cy="71993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78A16-BF33-43BB-B558-D7A39635B635}"/>
              </a:ext>
            </a:extLst>
          </p:cNvPr>
          <p:cNvSpPr/>
          <p:nvPr/>
        </p:nvSpPr>
        <p:spPr>
          <a:xfrm>
            <a:off x="269656" y="269656"/>
            <a:ext cx="6660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AAA62805-67D7-492D-BB86-F7851CAA0798}"/>
              </a:ext>
            </a:extLst>
          </p:cNvPr>
          <p:cNvSpPr txBox="1"/>
          <p:nvPr/>
        </p:nvSpPr>
        <p:spPr>
          <a:xfrm>
            <a:off x="1589454" y="2663651"/>
            <a:ext cx="402040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IMÁGENES Y TEXTO </a:t>
            </a:r>
            <a:r>
              <a:rPr lang="es-ES" sz="4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4</a:t>
            </a:r>
          </a:p>
          <a:p>
            <a:r>
              <a:rPr lang="es-E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SI PROCEDE</a:t>
            </a:r>
            <a:endParaRPr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429006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4D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16C650-BA06-4BC5-BA54-BB929815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7199313" cy="71993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78A16-BF33-43BB-B558-D7A39635B635}"/>
              </a:ext>
            </a:extLst>
          </p:cNvPr>
          <p:cNvSpPr/>
          <p:nvPr/>
        </p:nvSpPr>
        <p:spPr>
          <a:xfrm>
            <a:off x="269656" y="269656"/>
            <a:ext cx="6660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AAA62805-67D7-492D-BB86-F7851CAA0798}"/>
              </a:ext>
            </a:extLst>
          </p:cNvPr>
          <p:cNvSpPr txBox="1"/>
          <p:nvPr/>
        </p:nvSpPr>
        <p:spPr>
          <a:xfrm>
            <a:off x="1589454" y="2663651"/>
            <a:ext cx="40204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CONCLUSIONES</a:t>
            </a:r>
            <a:endParaRPr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84070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4D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16C650-BA06-4BC5-BA54-BB929815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7199313" cy="71993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178A16-BF33-43BB-B558-D7A39635B635}"/>
              </a:ext>
            </a:extLst>
          </p:cNvPr>
          <p:cNvSpPr/>
          <p:nvPr/>
        </p:nvSpPr>
        <p:spPr>
          <a:xfrm>
            <a:off x="269656" y="269656"/>
            <a:ext cx="6660000" cy="66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AAA62805-67D7-492D-BB86-F7851CAA0798}"/>
              </a:ext>
            </a:extLst>
          </p:cNvPr>
          <p:cNvSpPr txBox="1"/>
          <p:nvPr/>
        </p:nvSpPr>
        <p:spPr>
          <a:xfrm>
            <a:off x="1589454" y="2663651"/>
            <a:ext cx="402040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REFERENCIAS Y AGRADECIMIENTOS</a:t>
            </a:r>
            <a:endParaRPr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EC3E7BDE-BCBB-4098-AB65-21BBA032669E}"/>
              </a:ext>
            </a:extLst>
          </p:cNvPr>
          <p:cNvSpPr txBox="1"/>
          <p:nvPr/>
        </p:nvSpPr>
        <p:spPr>
          <a:xfrm>
            <a:off x="690781" y="3842546"/>
            <a:ext cx="623887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dk1"/>
                </a:solidFill>
                <a:latin typeface="Aharoni"/>
                <a:ea typeface="Aharoni"/>
                <a:cs typeface="Aharoni"/>
              </a:defRPr>
            </a:lvl1pPr>
          </a:lstStyle>
          <a:p>
            <a:pPr algn="l"/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Se permite añadir los logos de las entidades financiera</a:t>
            </a:r>
          </a:p>
          <a:p>
            <a:pPr algn="l"/>
            <a:endParaRPr lang="es-E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  <a:p>
            <a:pPr algn="l"/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Se recuerda que además de este </a:t>
            </a:r>
            <a:r>
              <a:rPr lang="es-ES" i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graphical</a:t>
            </a:r>
            <a:r>
              <a:rPr lang="es-ES" i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 </a:t>
            </a:r>
            <a:r>
              <a:rPr lang="es-ES" i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abstract</a:t>
            </a:r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, necesitamos que nos mandéis un pie de publicación para poder postearlo en redes.</a:t>
            </a:r>
          </a:p>
          <a:p>
            <a:pPr algn="l"/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El pie de publicación tiene un máximo de 560 caracteres y debe incluir: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Cuerpo resumiendo el trabajo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Autor (incluir cuentas de Instagram/LinkedIn, </a:t>
            </a:r>
            <a:r>
              <a:rPr lang="es-ES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Bluesky</a:t>
            </a:r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sym typeface="Aharoni"/>
              </a:rPr>
              <a:t> o X si se desea)</a:t>
            </a:r>
            <a:endParaRPr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  <a:sym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948067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152</Words>
  <Application>Microsoft Office PowerPoint</Application>
  <PresentationFormat>Custom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Segoe UI Semibold</vt:lpstr>
      <vt:lpstr>Bahnschrift</vt:lpstr>
      <vt:lpstr>Play</vt:lpstr>
      <vt:lpstr>Arial</vt:lpstr>
      <vt:lpstr>Aharoni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Isla Gangoiti</dc:creator>
  <cp:lastModifiedBy>Alejandro Clemente Manteca</cp:lastModifiedBy>
  <cp:revision>10</cp:revision>
  <dcterms:created xsi:type="dcterms:W3CDTF">2025-09-30T07:01:07Z</dcterms:created>
  <dcterms:modified xsi:type="dcterms:W3CDTF">2026-02-06T11:20:56Z</dcterms:modified>
</cp:coreProperties>
</file>